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7044-76BD-FF28-0E95-8C1CCF104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321FB-1F13-E770-FB80-9B441BE8E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2A777-5CBE-606C-801E-3A415DD7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D1C5-2B14-6FA7-5473-3029BD39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DD752-4177-DA71-6DE9-648C0401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51823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B029-E3E2-CA63-03A9-C65D1F0F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090A1-973A-8290-0BFB-D52039572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7A0D9-47F1-4967-2BAF-309C10FF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AA7C1-99B7-5970-425D-B46EB4F6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39E88-A148-A1B9-29FB-1D2483CC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549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4B1D-949F-F672-A42F-C9B507DC1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10B11-5DFF-0E9C-E1FD-B3196F4E5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585E6-A093-76AB-66C6-ECF98A32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979AA-3286-8E42-A7D4-92AB9E1C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1A09-A179-AC12-091D-80198BAD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507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FD2D-A64A-8065-DE6F-D9BA741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A18B-AD8B-B8CE-18F9-51A4C3078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B078-A1E8-ABED-8447-01A72B60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2D8A6-7639-4847-5D30-21C9D8F3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C75D-EFD1-127B-75CD-53BF4279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0243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6263-EBE9-EA7F-7EFF-48676FCF6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6E6EC-68BA-57A0-49C7-9792FB843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814D-D508-C43C-C56C-A51A226E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8486-73BA-52D8-71EA-4E73EC6D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3D8D2-D220-47F5-4B86-ED8891DA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858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76AB-CBE2-949A-8F9B-AE47F01C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6956-3926-F232-FC78-C15A1563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B9A2B-6E37-6D9E-0A2B-109691EF7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E2AEF-8427-9046-1BD2-DFD64480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BF741-12B4-75BB-DE4D-3D669D62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9AA5D-3228-4A87-BD2D-6C959CAF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3257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49DD-3340-11BA-946F-138C4D12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5EB98-ED80-A8FD-A1B5-12E1B43C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A7735-DCA9-4E9C-6000-3C9F36587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F73F4-5CD6-913E-1115-857B2B800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25A5B-0D70-D00F-2CF6-4DCF48B06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EFF9E-5FFD-4BF3-038A-C1734E69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FB586-8F2C-B92D-F184-F84E6639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79ADD-3AD4-3D70-1D13-A1B7992D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9110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AA53-5B51-27C7-8427-0C80E433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B79C2-7252-4C5D-A681-14FFB75F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32774-CBEA-9CB8-13DD-3477400B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68EA6-E99A-DFCE-6EB5-B9D14852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2198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B7C55-D8AE-04E3-41B3-DE9D464D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60ED2-F5B0-DF28-1B1A-771B72D6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26E8E-A94D-7B12-9BB5-9233B9CE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7849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FE6E-9E6F-F6FA-B9B2-B3D744B4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CB3B-CF03-B10A-3E07-050F7CF90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A4372-602F-8FD9-5753-55FE8523A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76E7B-7F07-1315-3C06-52F1F328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94D8-5CD4-047A-5FA3-4A10711A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07D00-3ACA-CA0F-A5D6-7BB70C63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684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1FA1-25BF-0A6A-24C2-5A2993DC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239CE-977F-EFD5-B6C1-D9E125070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37067-F68F-F3E6-FCE5-353ACB2F3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587DD-7D8D-C59A-A859-B464DAE5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EA1AE-D209-95D8-F07A-2BB8EAB1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97C05-9399-8221-6962-28B33CCD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0053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6C0D5-F345-46BE-2EDF-6FCEC7B8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565DB-7EE0-A298-9B4C-A6A830BBD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7D18-3087-D110-D09F-AFD12C8F9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C454-C9E7-BADB-4396-FD18964BB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4034-1EC0-24A3-113F-33238E1AA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165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7B96-4DE4-1F9C-C515-FCBA64F6C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5CF69-4417-3A03-6F37-2FB7656A1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5326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3715-0AFC-4B17-AF5A-5916C912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18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ICC 328</dc:creator>
  <cp:lastModifiedBy>ICC 328</cp:lastModifiedBy>
  <cp:revision>4</cp:revision>
  <dcterms:created xsi:type="dcterms:W3CDTF">2023-11-30T07:44:09Z</dcterms:created>
  <dcterms:modified xsi:type="dcterms:W3CDTF">2023-11-30T09:28:31Z</dcterms:modified>
</cp:coreProperties>
</file>